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2D0B2715-BA30-4CAA-AC76-BF981606D014}" type="datetimeFigureOut">
              <a:rPr lang="da-DK" smtClean="0"/>
              <a:t>02-09-2020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290230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D0B2715-BA30-4CAA-AC76-BF981606D014}" type="datetimeFigureOut">
              <a:rPr lang="da-DK" smtClean="0"/>
              <a:t>02-09-2020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150512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D0B2715-BA30-4CAA-AC76-BF981606D014}" type="datetimeFigureOut">
              <a:rPr lang="da-DK" smtClean="0"/>
              <a:t>02-09-2020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17058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2D0B2715-BA30-4CAA-AC76-BF981606D014}" type="datetimeFigureOut">
              <a:rPr lang="da-DK" smtClean="0"/>
              <a:t>02-09-2020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41135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2D0B2715-BA30-4CAA-AC76-BF981606D014}" type="datetimeFigureOut">
              <a:rPr lang="da-DK" smtClean="0"/>
              <a:t>02-09-2020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1659109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2D0B2715-BA30-4CAA-AC76-BF981606D014}" type="datetimeFigureOut">
              <a:rPr lang="da-DK" smtClean="0"/>
              <a:t>02-09-2020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1836362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2D0B2715-BA30-4CAA-AC76-BF981606D014}" type="datetimeFigureOut">
              <a:rPr lang="da-DK" smtClean="0"/>
              <a:t>02-09-2020</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244217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2D0B2715-BA30-4CAA-AC76-BF981606D014}" type="datetimeFigureOut">
              <a:rPr lang="da-DK" smtClean="0"/>
              <a:t>02-09-2020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397994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D0B2715-BA30-4CAA-AC76-BF981606D014}" type="datetimeFigureOut">
              <a:rPr lang="da-DK" smtClean="0"/>
              <a:t>02-09-2020</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326773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2D0B2715-BA30-4CAA-AC76-BF981606D014}" type="datetimeFigureOut">
              <a:rPr lang="da-DK" smtClean="0"/>
              <a:t>02-09-2020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182708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2D0B2715-BA30-4CAA-AC76-BF981606D014}" type="datetimeFigureOut">
              <a:rPr lang="da-DK" smtClean="0"/>
              <a:t>02-09-2020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037B03C8-886E-4C9C-B80E-2F8DCC2E5D0B}" type="slidenum">
              <a:rPr lang="da-DK" smtClean="0"/>
              <a:t>‹nr.›</a:t>
            </a:fld>
            <a:endParaRPr lang="da-DK"/>
          </a:p>
        </p:txBody>
      </p:sp>
    </p:spTree>
    <p:extLst>
      <p:ext uri="{BB962C8B-B14F-4D97-AF65-F5344CB8AC3E}">
        <p14:creationId xmlns:p14="http://schemas.microsoft.com/office/powerpoint/2010/main" val="424526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B2715-BA30-4CAA-AC76-BF981606D014}" type="datetimeFigureOut">
              <a:rPr lang="da-DK" smtClean="0"/>
              <a:t>02-09-2020</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B03C8-886E-4C9C-B80E-2F8DCC2E5D0B}" type="slidenum">
              <a:rPr lang="da-DK" smtClean="0"/>
              <a:t>‹nr.›</a:t>
            </a:fld>
            <a:endParaRPr lang="da-DK"/>
          </a:p>
        </p:txBody>
      </p:sp>
    </p:spTree>
    <p:extLst>
      <p:ext uri="{BB962C8B-B14F-4D97-AF65-F5344CB8AC3E}">
        <p14:creationId xmlns:p14="http://schemas.microsoft.com/office/powerpoint/2010/main" val="257938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mtClean="0"/>
              <a:t>Evalueringsafstemning</a:t>
            </a:r>
            <a:endParaRPr lang="da-DK" dirty="0"/>
          </a:p>
        </p:txBody>
      </p:sp>
      <p:sp>
        <p:nvSpPr>
          <p:cNvPr id="3" name="Undertitel 2"/>
          <p:cNvSpPr>
            <a:spLocks noGrp="1"/>
          </p:cNvSpPr>
          <p:nvPr>
            <p:ph type="subTitle" idx="1"/>
          </p:nvPr>
        </p:nvSpPr>
        <p:spPr/>
        <p:txBody>
          <a:bodyPr/>
          <a:lstStyle/>
          <a:p>
            <a:endParaRPr lang="da-DK"/>
          </a:p>
        </p:txBody>
      </p:sp>
    </p:spTree>
    <p:extLst>
      <p:ext uri="{BB962C8B-B14F-4D97-AF65-F5344CB8AC3E}">
        <p14:creationId xmlns:p14="http://schemas.microsoft.com/office/powerpoint/2010/main" val="43000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smtClean="0"/>
              <a:t>Instruktion til brug af evalueringsafstemning</a:t>
            </a:r>
            <a:endParaRPr lang="da-DK" dirty="0"/>
          </a:p>
        </p:txBody>
      </p:sp>
      <p:sp>
        <p:nvSpPr>
          <p:cNvPr id="10" name="Pladsholder til indhold 9"/>
          <p:cNvSpPr>
            <a:spLocks noGrp="1"/>
          </p:cNvSpPr>
          <p:nvPr>
            <p:ph sz="half" idx="1"/>
          </p:nvPr>
        </p:nvSpPr>
        <p:spPr/>
        <p:txBody>
          <a:bodyPr>
            <a:normAutofit fontScale="85000" lnSpcReduction="20000"/>
          </a:bodyPr>
          <a:lstStyle/>
          <a:p>
            <a:pPr marL="0" indent="0">
              <a:buNone/>
            </a:pPr>
            <a:r>
              <a:rPr lang="da-DK" dirty="0" smtClean="0"/>
              <a:t>Metoden går i al sin enkelhed ud på at man beder medarbejderne svare på hvordan de oplever handleplanerne er gennemført og har haft den ønskede effekt. </a:t>
            </a:r>
            <a:endParaRPr lang="da-DK" dirty="0"/>
          </a:p>
          <a:p>
            <a:pPr marL="0" indent="0">
              <a:buNone/>
            </a:pPr>
            <a:r>
              <a:rPr lang="da-DK" dirty="0" smtClean="0"/>
              <a:t>Fremgangsmåde:</a:t>
            </a:r>
          </a:p>
          <a:p>
            <a:pPr marL="0" indent="0">
              <a:buNone/>
            </a:pPr>
            <a:r>
              <a:rPr lang="da-DK" dirty="0" smtClean="0"/>
              <a:t>1) I aftaler i arbejdsgruppen at i vil bruge afstemning som del af evalueringen af jeres indsats. I aftaler hvor afstemningssedlen vil hænge og hvad tidsfristen er for at svare, printer den ud og hænger den op. Hvis det er en stor arbejdsplads kan man hænge flere stemmesedler op. </a:t>
            </a:r>
          </a:p>
        </p:txBody>
      </p:sp>
      <p:sp>
        <p:nvSpPr>
          <p:cNvPr id="11" name="Pladsholder til indhold 10"/>
          <p:cNvSpPr>
            <a:spLocks noGrp="1"/>
          </p:cNvSpPr>
          <p:nvPr>
            <p:ph sz="half" idx="2"/>
          </p:nvPr>
        </p:nvSpPr>
        <p:spPr/>
        <p:txBody>
          <a:bodyPr>
            <a:normAutofit fontScale="85000" lnSpcReduction="20000"/>
          </a:bodyPr>
          <a:lstStyle/>
          <a:p>
            <a:pPr marL="0" indent="0">
              <a:buNone/>
            </a:pPr>
            <a:r>
              <a:rPr lang="da-DK" dirty="0" smtClean="0"/>
              <a:t>2) I orienterer medarbejderne om hvor sedlen hænger og at man bedes sætte en streg ud for enten ja eller nej for de to spørgsmål ud for hver handleplan. </a:t>
            </a:r>
          </a:p>
          <a:p>
            <a:pPr marL="0" indent="0">
              <a:buNone/>
            </a:pPr>
            <a:r>
              <a:rPr lang="da-DK" dirty="0" smtClean="0"/>
              <a:t>3) Når tidsfristen er udløbet indsamler arbejdsgruppen stemmesedlen og gennemgår resultatet. Her kan der være anledning til at drøfte:</a:t>
            </a:r>
          </a:p>
          <a:p>
            <a:r>
              <a:rPr lang="da-DK" dirty="0" smtClean="0"/>
              <a:t>Om man er tilfreds med udbyttet</a:t>
            </a:r>
          </a:p>
          <a:p>
            <a:r>
              <a:rPr lang="da-DK" dirty="0" smtClean="0"/>
              <a:t>Om der er behov for yderligere indsats</a:t>
            </a:r>
          </a:p>
          <a:p>
            <a:r>
              <a:rPr lang="da-DK" dirty="0" smtClean="0"/>
              <a:t>Og hvad næste skridt er for de handleplaner som alligevel ikke er tilstrækkeligt gennemført </a:t>
            </a:r>
            <a:endParaRPr lang="da-DK" dirty="0"/>
          </a:p>
        </p:txBody>
      </p:sp>
    </p:spTree>
    <p:extLst>
      <p:ext uri="{BB962C8B-B14F-4D97-AF65-F5344CB8AC3E}">
        <p14:creationId xmlns:p14="http://schemas.microsoft.com/office/powerpoint/2010/main" val="35208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0" y="374650"/>
            <a:ext cx="10515600" cy="1325563"/>
          </a:xfrm>
        </p:spPr>
        <p:txBody>
          <a:bodyPr>
            <a:normAutofit/>
          </a:bodyPr>
          <a:lstStyle/>
          <a:p>
            <a:r>
              <a:rPr lang="da-DK" sz="2800" spc="5" dirty="0" smtClean="0"/>
              <a:t>Afstemning om handleplaner til forbedring af det psykosociale arbejdsmiljø</a:t>
            </a:r>
            <a:endParaRPr lang="da-DK" sz="2800" dirty="0"/>
          </a:p>
        </p:txBody>
      </p:sp>
      <p:graphicFrame>
        <p:nvGraphicFramePr>
          <p:cNvPr id="9" name="Table 8"/>
          <p:cNvGraphicFramePr>
            <a:graphicFrameLocks noGrp="1"/>
          </p:cNvGraphicFramePr>
          <p:nvPr>
            <p:extLst/>
          </p:nvPr>
        </p:nvGraphicFramePr>
        <p:xfrm>
          <a:off x="470736" y="1896225"/>
          <a:ext cx="11526252" cy="4653126"/>
        </p:xfrm>
        <a:graphic>
          <a:graphicData uri="http://schemas.openxmlformats.org/drawingml/2006/table">
            <a:tbl>
              <a:tblPr firstRow="1" bandRow="1">
                <a:tableStyleId>{5C22544A-7EE6-4342-B048-85BDC9FD1C3A}</a:tableStyleId>
              </a:tblPr>
              <a:tblGrid>
                <a:gridCol w="1921042">
                  <a:extLst>
                    <a:ext uri="{9D8B030D-6E8A-4147-A177-3AD203B41FA5}">
                      <a16:colId xmlns:a16="http://schemas.microsoft.com/office/drawing/2014/main" val="1469476413"/>
                    </a:ext>
                  </a:extLst>
                </a:gridCol>
                <a:gridCol w="2584282">
                  <a:extLst>
                    <a:ext uri="{9D8B030D-6E8A-4147-A177-3AD203B41FA5}">
                      <a16:colId xmlns:a16="http://schemas.microsoft.com/office/drawing/2014/main" val="239437916"/>
                    </a:ext>
                  </a:extLst>
                </a:gridCol>
                <a:gridCol w="1755232">
                  <a:extLst>
                    <a:ext uri="{9D8B030D-6E8A-4147-A177-3AD203B41FA5}">
                      <a16:colId xmlns:a16="http://schemas.microsoft.com/office/drawing/2014/main" val="3822223703"/>
                    </a:ext>
                  </a:extLst>
                </a:gridCol>
                <a:gridCol w="1755232">
                  <a:extLst>
                    <a:ext uri="{9D8B030D-6E8A-4147-A177-3AD203B41FA5}">
                      <a16:colId xmlns:a16="http://schemas.microsoft.com/office/drawing/2014/main" val="1344912568"/>
                    </a:ext>
                  </a:extLst>
                </a:gridCol>
                <a:gridCol w="1755232">
                  <a:extLst>
                    <a:ext uri="{9D8B030D-6E8A-4147-A177-3AD203B41FA5}">
                      <a16:colId xmlns:a16="http://schemas.microsoft.com/office/drawing/2014/main" val="1714398889"/>
                    </a:ext>
                  </a:extLst>
                </a:gridCol>
                <a:gridCol w="1755232">
                  <a:extLst>
                    <a:ext uri="{9D8B030D-6E8A-4147-A177-3AD203B41FA5}">
                      <a16:colId xmlns:a16="http://schemas.microsoft.com/office/drawing/2014/main" val="2863928629"/>
                    </a:ext>
                  </a:extLst>
                </a:gridCol>
              </a:tblGrid>
              <a:tr h="410830">
                <a:tc>
                  <a:txBody>
                    <a:bodyPr/>
                    <a:lstStyle/>
                    <a:p>
                      <a:endParaRPr lang="da-DK" dirty="0"/>
                    </a:p>
                  </a:txBody>
                  <a:tcPr/>
                </a:tc>
                <a:tc>
                  <a:txBody>
                    <a:bodyPr/>
                    <a:lstStyle/>
                    <a:p>
                      <a:endParaRPr lang="da-DK" dirty="0"/>
                    </a:p>
                  </a:txBody>
                  <a:tcPr/>
                </a:tc>
                <a:tc gridSpan="2">
                  <a:txBody>
                    <a:bodyPr/>
                    <a:lstStyle/>
                    <a:p>
                      <a:pPr algn="ctr"/>
                      <a:r>
                        <a:rPr lang="da-DK" dirty="0" smtClean="0"/>
                        <a:t>AFSTEMNING: </a:t>
                      </a:r>
                    </a:p>
                    <a:p>
                      <a:pPr algn="ctr"/>
                      <a:r>
                        <a:rPr lang="da-DK" dirty="0" smtClean="0"/>
                        <a:t>Er</a:t>
                      </a:r>
                      <a:r>
                        <a:rPr lang="da-DK" baseline="0" dirty="0" smtClean="0"/>
                        <a:t> handleplanerne gennemført?</a:t>
                      </a:r>
                      <a:endParaRPr lang="da-DK" dirty="0"/>
                    </a:p>
                  </a:txBody>
                  <a:tcPr/>
                </a:tc>
                <a:tc hMerge="1">
                  <a:txBody>
                    <a:bodyPr/>
                    <a:lstStyle/>
                    <a:p>
                      <a:endParaRPr lang="da-DK"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a-DK" dirty="0" smtClean="0"/>
                        <a:t>AFSTEMNING:</a:t>
                      </a:r>
                    </a:p>
                    <a:p>
                      <a:pPr marL="0" marR="0" lvl="0" indent="0" algn="ctr" defTabSz="914400" rtl="0" eaLnBrk="1" fontAlgn="auto" latinLnBrk="0" hangingPunct="1">
                        <a:lnSpc>
                          <a:spcPct val="100000"/>
                        </a:lnSpc>
                        <a:spcBef>
                          <a:spcPts val="0"/>
                        </a:spcBef>
                        <a:spcAft>
                          <a:spcPts val="0"/>
                        </a:spcAft>
                        <a:buClrTx/>
                        <a:buSzTx/>
                        <a:buFontTx/>
                        <a:buNone/>
                        <a:tabLst/>
                        <a:defRPr/>
                      </a:pPr>
                      <a:r>
                        <a:rPr lang="da-DK" dirty="0" smtClean="0"/>
                        <a:t>Er der behov for mere indsats?</a:t>
                      </a:r>
                    </a:p>
                  </a:txBody>
                  <a:tcPr/>
                </a:tc>
                <a:tc hMerge="1">
                  <a:txBody>
                    <a:bodyPr/>
                    <a:lstStyle/>
                    <a:p>
                      <a:endParaRPr lang="da-DK" dirty="0"/>
                    </a:p>
                  </a:txBody>
                  <a:tcPr/>
                </a:tc>
                <a:extLst>
                  <a:ext uri="{0D108BD9-81ED-4DB2-BD59-A6C34878D82A}">
                    <a16:rowId xmlns:a16="http://schemas.microsoft.com/office/drawing/2014/main" val="3411246700"/>
                  </a:ext>
                </a:extLst>
              </a:tr>
              <a:tr h="388371">
                <a:tc>
                  <a:txBody>
                    <a:bodyPr/>
                    <a:lstStyle/>
                    <a:p>
                      <a:r>
                        <a:rPr lang="da-DK" dirty="0" smtClean="0"/>
                        <a:t>Indsatsområde</a:t>
                      </a:r>
                      <a:endParaRPr lang="da-DK" dirty="0"/>
                    </a:p>
                  </a:txBody>
                  <a:tcPr/>
                </a:tc>
                <a:tc>
                  <a:txBody>
                    <a:bodyPr/>
                    <a:lstStyle/>
                    <a:p>
                      <a:r>
                        <a:rPr lang="da-DK" dirty="0" smtClean="0"/>
                        <a:t>Hvad</a:t>
                      </a:r>
                      <a:r>
                        <a:rPr lang="da-DK" baseline="0" dirty="0" smtClean="0"/>
                        <a:t> gjorde vi?</a:t>
                      </a:r>
                      <a:endParaRPr lang="da-DK" dirty="0"/>
                    </a:p>
                  </a:txBody>
                  <a:tcPr/>
                </a:tc>
                <a:tc>
                  <a:txBody>
                    <a:bodyPr/>
                    <a:lstStyle/>
                    <a:p>
                      <a:pPr algn="ctr"/>
                      <a:r>
                        <a:rPr lang="da-DK" sz="2000" dirty="0" smtClean="0"/>
                        <a:t>Ja</a:t>
                      </a:r>
                      <a:endParaRPr lang="da-DK" sz="2000" dirty="0"/>
                    </a:p>
                  </a:txBody>
                  <a:tcPr anchor="ctr"/>
                </a:tc>
                <a:tc>
                  <a:txBody>
                    <a:bodyPr/>
                    <a:lstStyle/>
                    <a:p>
                      <a:pPr algn="ctr"/>
                      <a:r>
                        <a:rPr lang="da-DK" sz="2000" dirty="0" smtClean="0"/>
                        <a:t>Nej</a:t>
                      </a:r>
                      <a:endParaRPr lang="da-DK" sz="2000" dirty="0"/>
                    </a:p>
                  </a:txBody>
                  <a:tcPr anchor="ctr"/>
                </a:tc>
                <a:tc>
                  <a:txBody>
                    <a:bodyPr/>
                    <a:lstStyle/>
                    <a:p>
                      <a:pPr algn="ctr"/>
                      <a:r>
                        <a:rPr lang="da-DK" sz="2000" dirty="0" smtClean="0"/>
                        <a:t>Ja</a:t>
                      </a:r>
                      <a:endParaRPr lang="da-DK" sz="2000" dirty="0"/>
                    </a:p>
                  </a:txBody>
                  <a:tcPr anchor="ctr"/>
                </a:tc>
                <a:tc>
                  <a:txBody>
                    <a:bodyPr/>
                    <a:lstStyle/>
                    <a:p>
                      <a:pPr algn="ctr"/>
                      <a:r>
                        <a:rPr lang="da-DK" sz="2000" dirty="0" smtClean="0"/>
                        <a:t>Nej</a:t>
                      </a:r>
                      <a:endParaRPr lang="da-DK" sz="2000" dirty="0"/>
                    </a:p>
                  </a:txBody>
                  <a:tcPr anchor="ctr"/>
                </a:tc>
                <a:extLst>
                  <a:ext uri="{0D108BD9-81ED-4DB2-BD59-A6C34878D82A}">
                    <a16:rowId xmlns:a16="http://schemas.microsoft.com/office/drawing/2014/main" val="874567117"/>
                  </a:ext>
                </a:extLst>
              </a:tr>
              <a:tr h="1205602">
                <a:tc>
                  <a:txBody>
                    <a:bodyPr/>
                    <a:lstStyle/>
                    <a:p>
                      <a:endParaRPr lang="da-DK" dirty="0"/>
                    </a:p>
                  </a:txBody>
                  <a:tcPr/>
                </a:tc>
                <a:tc>
                  <a:txBody>
                    <a:bodyPr/>
                    <a:lstStyle/>
                    <a:p>
                      <a:endParaRPr lang="da-DK"/>
                    </a:p>
                  </a:txBody>
                  <a:tcPr/>
                </a:tc>
                <a:tc>
                  <a:txBody>
                    <a:bodyPr/>
                    <a:lstStyle/>
                    <a:p>
                      <a:endParaRPr lang="da-DK"/>
                    </a:p>
                  </a:txBody>
                  <a:tcPr/>
                </a:tc>
                <a:tc>
                  <a:txBody>
                    <a:bodyPr/>
                    <a:lstStyle/>
                    <a:p>
                      <a:endParaRPr lang="da-DK" dirty="0"/>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1771366085"/>
                  </a:ext>
                </a:extLst>
              </a:tr>
              <a:tr h="1205602">
                <a:tc>
                  <a:txBody>
                    <a:bodyPr/>
                    <a:lstStyle/>
                    <a:p>
                      <a:endParaRPr lang="da-DK" dirty="0"/>
                    </a:p>
                  </a:txBody>
                  <a:tcPr/>
                </a:tc>
                <a:tc>
                  <a:txBody>
                    <a:bodyPr/>
                    <a:lstStyle/>
                    <a:p>
                      <a:endParaRPr lang="da-DK"/>
                    </a:p>
                  </a:txBody>
                  <a:tcPr/>
                </a:tc>
                <a:tc>
                  <a:txBody>
                    <a:bodyPr/>
                    <a:lstStyle/>
                    <a:p>
                      <a:endParaRPr lang="da-DK" dirty="0"/>
                    </a:p>
                  </a:txBody>
                  <a:tcPr/>
                </a:tc>
                <a:tc>
                  <a:txBody>
                    <a:bodyPr/>
                    <a:lstStyle/>
                    <a:p>
                      <a:endParaRPr lang="da-DK"/>
                    </a:p>
                  </a:txBody>
                  <a:tcPr/>
                </a:tc>
                <a:tc>
                  <a:txBody>
                    <a:bodyPr/>
                    <a:lstStyle/>
                    <a:p>
                      <a:endParaRPr lang="da-DK" dirty="0"/>
                    </a:p>
                  </a:txBody>
                  <a:tcPr/>
                </a:tc>
                <a:tc>
                  <a:txBody>
                    <a:bodyPr/>
                    <a:lstStyle/>
                    <a:p>
                      <a:endParaRPr lang="da-DK" dirty="0" smtClean="0"/>
                    </a:p>
                    <a:p>
                      <a:endParaRPr lang="da-DK" dirty="0" smtClean="0"/>
                    </a:p>
                    <a:p>
                      <a:endParaRPr lang="da-DK" dirty="0"/>
                    </a:p>
                  </a:txBody>
                  <a:tcPr/>
                </a:tc>
                <a:extLst>
                  <a:ext uri="{0D108BD9-81ED-4DB2-BD59-A6C34878D82A}">
                    <a16:rowId xmlns:a16="http://schemas.microsoft.com/office/drawing/2014/main" val="2399819463"/>
                  </a:ext>
                </a:extLst>
              </a:tr>
              <a:tr h="1205602">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dirty="0"/>
                    </a:p>
                  </a:txBody>
                  <a:tcPr/>
                </a:tc>
                <a:tc>
                  <a:txBody>
                    <a:bodyPr/>
                    <a:lstStyle/>
                    <a:p>
                      <a:endParaRPr lang="da-DK" dirty="0"/>
                    </a:p>
                  </a:txBody>
                  <a:tcPr/>
                </a:tc>
                <a:extLst>
                  <a:ext uri="{0D108BD9-81ED-4DB2-BD59-A6C34878D82A}">
                    <a16:rowId xmlns:a16="http://schemas.microsoft.com/office/drawing/2014/main" val="2862868341"/>
                  </a:ext>
                </a:extLst>
              </a:tr>
            </a:tbl>
          </a:graphicData>
        </a:graphic>
      </p:graphicFrame>
      <p:sp>
        <p:nvSpPr>
          <p:cNvPr id="11" name="Rectangle 10"/>
          <p:cNvSpPr/>
          <p:nvPr/>
        </p:nvSpPr>
        <p:spPr>
          <a:xfrm>
            <a:off x="4976561" y="1896225"/>
            <a:ext cx="3513221" cy="4660232"/>
          </a:xfrm>
          <a:prstGeom prst="rect">
            <a:avLst/>
          </a:prstGeom>
          <a:solidFill>
            <a:schemeClr val="accent1">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8483767" y="1896225"/>
            <a:ext cx="3513221" cy="4660232"/>
          </a:xfrm>
          <a:prstGeom prst="rect">
            <a:avLst/>
          </a:prstGeom>
          <a:solidFill>
            <a:schemeClr val="accent2">
              <a:lumMod val="40000"/>
              <a:lumOff val="6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p:cNvSpPr/>
          <p:nvPr/>
        </p:nvSpPr>
        <p:spPr>
          <a:xfrm>
            <a:off x="470736" y="1896225"/>
            <a:ext cx="4505825" cy="46602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5181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Words>
  <Application>Microsoft Office PowerPoint</Application>
  <PresentationFormat>Widescreen</PresentationFormat>
  <Paragraphs>22</Paragraphs>
  <Slides>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vt:i4>
      </vt:variant>
    </vt:vector>
  </HeadingPairs>
  <TitlesOfParts>
    <vt:vector size="7" baseType="lpstr">
      <vt:lpstr>Arial</vt:lpstr>
      <vt:lpstr>Calibri</vt:lpstr>
      <vt:lpstr>Calibri Light</vt:lpstr>
      <vt:lpstr>Office-tema</vt:lpstr>
      <vt:lpstr>Evalueringsafstemning</vt:lpstr>
      <vt:lpstr>Instruktion til brug af evalueringsafstemning</vt:lpstr>
      <vt:lpstr>Afstemning om handleplaner til forbedring af det psykosociale arbejdsmiljø</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Evalueringsafstemning</dc:title>
  <dc:creator>Johan Simonsen Abildgaard (JSS)</dc:creator>
  <cp:lastModifiedBy>Johan Simonsen Abildgaard (JSS)</cp:lastModifiedBy>
  <cp:revision>1</cp:revision>
  <dcterms:created xsi:type="dcterms:W3CDTF">2020-09-02T08:25:23Z</dcterms:created>
  <dcterms:modified xsi:type="dcterms:W3CDTF">2020-09-02T08:25:39Z</dcterms:modified>
</cp:coreProperties>
</file>